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76" r:id="rId7"/>
    <p:sldId id="273" r:id="rId8"/>
    <p:sldId id="277" r:id="rId9"/>
    <p:sldId id="272" r:id="rId10"/>
    <p:sldId id="275" r:id="rId11"/>
    <p:sldId id="274" r:id="rId12"/>
    <p:sldId id="278" r:id="rId13"/>
    <p:sldId id="279" r:id="rId14"/>
    <p:sldId id="271" r:id="rId15"/>
    <p:sldId id="280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 showGuides="1">
      <p:cViewPr varScale="1">
        <p:scale>
          <a:sx n="159" d="100"/>
          <a:sy n="159" d="100"/>
        </p:scale>
        <p:origin x="-120" y="-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CCA4-1093-1F4D-A2F0-97F78899B21B}" type="datetimeFigureOut">
              <a:rPr lang="en-US" smtClean="0"/>
              <a:pPr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EED63-D559-8349-B162-F7AFBCECAD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Climber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video game using hand-tracking and </a:t>
            </a:r>
            <a:r>
              <a:rPr lang="en-US" dirty="0" err="1" smtClean="0"/>
              <a:t>haptic</a:t>
            </a:r>
            <a:r>
              <a:rPr lang="en-US" dirty="0" smtClean="0"/>
              <a:t> feedback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962" y="1491026"/>
            <a:ext cx="5354075" cy="3346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Gameplay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Module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7231" y="1539808"/>
            <a:ext cx="6529538" cy="3341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Physics Simulation and Video Output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rcRect l="6785" t="17095" r="8310" b="23720"/>
          <a:stretch>
            <a:fillRect/>
          </a:stretch>
        </p:blipFill>
        <p:spPr>
          <a:xfrm>
            <a:off x="2175169" y="1310826"/>
            <a:ext cx="4793661" cy="334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Timeline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overview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219"/>
            <a:ext cx="8229600" cy="4035547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Sources: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704" y="1485545"/>
            <a:ext cx="7228932" cy="323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http://www.theskichannel.com/news/20091119/your-chance-to-design-the-tom-wallisch-pro-model-kombi-glove-for-next-year/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smtClean="0"/>
              <a:t>http://qubegame.blogspot.com/2009/12/glove-design.html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smtClean="0"/>
              <a:t>http://</a:t>
            </a:r>
            <a:r>
              <a:rPr lang="en-US" sz="1200" u="sng" dirty="0" err="1" smtClean="0"/>
              <a:t>seamlesstextures.deviantart.com</a:t>
            </a:r>
            <a:r>
              <a:rPr lang="en-US" sz="1200" u="sng" dirty="0" smtClean="0"/>
              <a:t>/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err="1" smtClean="0"/>
              <a:t>http://www.clker.com/clipart-webcam.html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smtClean="0"/>
              <a:t>http://</a:t>
            </a:r>
            <a:r>
              <a:rPr lang="en-US" sz="1200" u="sng" dirty="0" err="1" smtClean="0"/>
              <a:t>www.colonyofgamers.com/cogforums/showthread.php?t</a:t>
            </a:r>
            <a:r>
              <a:rPr lang="en-US" sz="1200" u="sng" dirty="0" smtClean="0"/>
              <a:t>=18026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err="1" smtClean="0"/>
              <a:t>http://sebmeyer.com/rock-climbing-in-iraqi-kurdistan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smtClean="0"/>
              <a:t>http://www.littlebigplanet.com/games/littlebigplanet-2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u="sng" dirty="0" smtClean="0"/>
              <a:t>http://applications-station.blogspot.com/2013/08/free-download-call-of-duty-4-highly.html</a:t>
            </a:r>
            <a:r>
              <a:rPr lang="en-US" sz="1200" dirty="0" smtClean="0"/>
              <a:t> 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Play Games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Experience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kinex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050" y="1519010"/>
            <a:ext cx="3433400" cy="1931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fp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531" y="2895119"/>
            <a:ext cx="3298938" cy="2061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little-big-plane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05" y="1519010"/>
            <a:ext cx="3429390" cy="1931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Climbing is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rock-climber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15" y="1222969"/>
            <a:ext cx="5458769" cy="3639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Climbing: A Better Experience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overview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426494"/>
            <a:ext cx="5582973" cy="3489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087" y="1398677"/>
            <a:ext cx="5795826" cy="35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Three-Block Implementation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962" y="1491026"/>
            <a:ext cx="5354075" cy="3346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and Output Glove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670" y="1491026"/>
            <a:ext cx="5492660" cy="3346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Simply Input-Output Control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963" y="1491026"/>
            <a:ext cx="5354073" cy="3346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Movement Through Color Tracking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Content Placeholder 5" descr="high-leve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670" y="1398677"/>
            <a:ext cx="5492660" cy="35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Accurate Camera-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Based 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207</Words>
  <Application>Microsoft Macintosh PowerPoint</Application>
  <PresentationFormat>On-screen Show (16:9)</PresentationFormat>
  <Paragraphs>16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Climber</vt:lpstr>
      <vt:lpstr>We Play Games for the Experience</vt:lpstr>
      <vt:lpstr>Climbing is Active</vt:lpstr>
      <vt:lpstr>Virtual Climbing: A Better Experience</vt:lpstr>
      <vt:lpstr>Three-Block Implementation</vt:lpstr>
      <vt:lpstr>Input and Output Glove</vt:lpstr>
      <vt:lpstr>Simply Input-Output Control</vt:lpstr>
      <vt:lpstr>Mapping Movement Through Color Tracking</vt:lpstr>
      <vt:lpstr>Accurate Camera-Based System</vt:lpstr>
      <vt:lpstr>Gameplay Module</vt:lpstr>
      <vt:lpstr>Physics Simulation and Video Output</vt:lpstr>
      <vt:lpstr>Timeline</vt:lpstr>
      <vt:lpstr>Slide 13</vt:lpstr>
      <vt:lpstr>Slide 14</vt:lpstr>
      <vt:lpstr>Image Sources:</vt:lpstr>
    </vt:vector>
  </TitlesOfParts>
  <Company>St. Mark's School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Climber</dc:title>
  <dc:creator>Turner Bohlen</dc:creator>
  <cp:lastModifiedBy>Turner Bohlen</cp:lastModifiedBy>
  <cp:revision>8</cp:revision>
  <dcterms:created xsi:type="dcterms:W3CDTF">2013-11-14T03:55:14Z</dcterms:created>
  <dcterms:modified xsi:type="dcterms:W3CDTF">2013-11-14T18:50:26Z</dcterms:modified>
</cp:coreProperties>
</file>